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notesMasterIdLst>
    <p:notesMasterId r:id="rId7"/>
  </p:notesMasterIdLst>
  <p:handoutMasterIdLst>
    <p:handoutMasterId r:id="rId8"/>
  </p:handoutMasterIdLst>
  <p:sldIdLst>
    <p:sldId id="704" r:id="rId2"/>
    <p:sldId id="705" r:id="rId3"/>
    <p:sldId id="452" r:id="rId4"/>
    <p:sldId id="427" r:id="rId5"/>
    <p:sldId id="706" r:id="rId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79ECA"/>
    <a:srgbClr val="787878"/>
    <a:srgbClr val="0099FF"/>
    <a:srgbClr val="FF3300"/>
    <a:srgbClr val="632B8D"/>
    <a:srgbClr val="FF3399"/>
    <a:srgbClr val="00FF00"/>
    <a:srgbClr val="461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85" autoAdjust="0"/>
    <p:restoredTop sz="94270" autoAdjust="0"/>
  </p:normalViewPr>
  <p:slideViewPr>
    <p:cSldViewPr>
      <p:cViewPr varScale="1">
        <p:scale>
          <a:sx n="67" d="100"/>
          <a:sy n="67" d="100"/>
        </p:scale>
        <p:origin x="125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A03395-4B08-461D-A6E2-AC8D0D0CB0B6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6FC80BD9-B68A-4E3F-8E6C-D62B81D923CD}">
      <dgm:prSet/>
      <dgm:spPr/>
      <dgm:t>
        <a:bodyPr/>
        <a:lstStyle/>
        <a:p>
          <a:r>
            <a:rPr lang="en-US" dirty="0"/>
            <a:t>Compile and complete the table on the next slide </a:t>
          </a:r>
        </a:p>
      </dgm:t>
    </dgm:pt>
    <dgm:pt modelId="{8E25C31F-6826-40A1-A6BF-8D6B0803ED36}" type="parTrans" cxnId="{06063E95-82F9-4E3F-A5AB-D025EA2153DC}">
      <dgm:prSet/>
      <dgm:spPr/>
      <dgm:t>
        <a:bodyPr/>
        <a:lstStyle/>
        <a:p>
          <a:endParaRPr lang="en-US"/>
        </a:p>
      </dgm:t>
    </dgm:pt>
    <dgm:pt modelId="{79467C08-AA4C-4D50-BCE4-352D2277B731}" type="sibTrans" cxnId="{06063E95-82F9-4E3F-A5AB-D025EA2153DC}">
      <dgm:prSet/>
      <dgm:spPr/>
      <dgm:t>
        <a:bodyPr/>
        <a:lstStyle/>
        <a:p>
          <a:endParaRPr lang="en-US"/>
        </a:p>
      </dgm:t>
    </dgm:pt>
    <dgm:pt modelId="{362C28FC-8C63-430D-BF6B-8C3307DB926D}">
      <dgm:prSet/>
      <dgm:spPr/>
      <dgm:t>
        <a:bodyPr/>
        <a:lstStyle/>
        <a:p>
          <a:r>
            <a:rPr lang="en-US"/>
            <a:t>Realise the word count - “Complete the table in dot points or short sentences” </a:t>
          </a:r>
        </a:p>
      </dgm:t>
    </dgm:pt>
    <dgm:pt modelId="{446BD386-86A6-4E39-BDC1-F2F4FCE9DA8B}" type="parTrans" cxnId="{7B89C9DE-A1A6-40E6-BC00-B2A938FE397A}">
      <dgm:prSet/>
      <dgm:spPr/>
      <dgm:t>
        <a:bodyPr/>
        <a:lstStyle/>
        <a:p>
          <a:endParaRPr lang="en-US"/>
        </a:p>
      </dgm:t>
    </dgm:pt>
    <dgm:pt modelId="{C0282847-380B-4E4F-B2AD-3A901232F00E}" type="sibTrans" cxnId="{7B89C9DE-A1A6-40E6-BC00-B2A938FE397A}">
      <dgm:prSet/>
      <dgm:spPr/>
      <dgm:t>
        <a:bodyPr/>
        <a:lstStyle/>
        <a:p>
          <a:endParaRPr lang="en-US"/>
        </a:p>
      </dgm:t>
    </dgm:pt>
    <dgm:pt modelId="{9889892C-9533-460F-9841-D4100F9A6C9F}">
      <dgm:prSet/>
      <dgm:spPr/>
      <dgm:t>
        <a:bodyPr/>
        <a:lstStyle/>
        <a:p>
          <a:r>
            <a:rPr lang="en-US"/>
            <a:t>We are interested in seeing that you know the differences and that you are well positioned to “write an overview”. </a:t>
          </a:r>
        </a:p>
      </dgm:t>
    </dgm:pt>
    <dgm:pt modelId="{40D3C0FC-D6C5-4F62-AFD4-0355B9C71615}" type="parTrans" cxnId="{090F1BDA-0E03-45AE-B88C-E6138ECEBCF7}">
      <dgm:prSet/>
      <dgm:spPr/>
      <dgm:t>
        <a:bodyPr/>
        <a:lstStyle/>
        <a:p>
          <a:endParaRPr lang="en-US"/>
        </a:p>
      </dgm:t>
    </dgm:pt>
    <dgm:pt modelId="{94945492-A041-4F64-97F4-618FA0B6738D}" type="sibTrans" cxnId="{090F1BDA-0E03-45AE-B88C-E6138ECEBCF7}">
      <dgm:prSet/>
      <dgm:spPr/>
      <dgm:t>
        <a:bodyPr/>
        <a:lstStyle/>
        <a:p>
          <a:endParaRPr lang="en-US"/>
        </a:p>
      </dgm:t>
    </dgm:pt>
    <dgm:pt modelId="{D956B509-E528-4556-8AF0-EB2FE509B48F}">
      <dgm:prSet/>
      <dgm:spPr/>
      <dgm:t>
        <a:bodyPr/>
        <a:lstStyle/>
        <a:p>
          <a:r>
            <a:rPr lang="en-US"/>
            <a:t>Don’t stress too much about the word count – but don’t get carried away either. We want to see that you know the work</a:t>
          </a:r>
        </a:p>
      </dgm:t>
    </dgm:pt>
    <dgm:pt modelId="{09E65D6E-09E4-4C18-B105-5C973E5DB798}" type="parTrans" cxnId="{7B8E6C3A-02F7-411B-A865-1BBB14460EC5}">
      <dgm:prSet/>
      <dgm:spPr/>
      <dgm:t>
        <a:bodyPr/>
        <a:lstStyle/>
        <a:p>
          <a:endParaRPr lang="en-US"/>
        </a:p>
      </dgm:t>
    </dgm:pt>
    <dgm:pt modelId="{D6E6B7DC-64E3-49C8-B7C2-780923479682}" type="sibTrans" cxnId="{7B8E6C3A-02F7-411B-A865-1BBB14460EC5}">
      <dgm:prSet/>
      <dgm:spPr/>
      <dgm:t>
        <a:bodyPr/>
        <a:lstStyle/>
        <a:p>
          <a:endParaRPr lang="en-US"/>
        </a:p>
      </dgm:t>
    </dgm:pt>
    <dgm:pt modelId="{1F1F8B6E-0EC2-4DBB-A700-425E9ED0FECF}" type="pres">
      <dgm:prSet presAssocID="{B1A03395-4B08-461D-A6E2-AC8D0D0CB0B6}" presName="root" presStyleCnt="0">
        <dgm:presLayoutVars>
          <dgm:dir/>
          <dgm:resizeHandles val="exact"/>
        </dgm:presLayoutVars>
      </dgm:prSet>
      <dgm:spPr/>
    </dgm:pt>
    <dgm:pt modelId="{831D3133-F9A6-453B-8CD2-22F7A273F739}" type="pres">
      <dgm:prSet presAssocID="{6FC80BD9-B68A-4E3F-8E6C-D62B81D923CD}" presName="compNode" presStyleCnt="0"/>
      <dgm:spPr/>
    </dgm:pt>
    <dgm:pt modelId="{E4ACB000-493C-4BEB-8ED9-634A263192BC}" type="pres">
      <dgm:prSet presAssocID="{6FC80BD9-B68A-4E3F-8E6C-D62B81D923CD}" presName="bgRect" presStyleLbl="bgShp" presStyleIdx="0" presStyleCnt="4"/>
      <dgm:spPr/>
    </dgm:pt>
    <dgm:pt modelId="{AECBBC19-08CA-4842-90A9-F1A33A08F6EC}" type="pres">
      <dgm:prSet presAssocID="{6FC80BD9-B68A-4E3F-8E6C-D62B81D923C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dDocument"/>
        </a:ext>
      </dgm:extLst>
    </dgm:pt>
    <dgm:pt modelId="{44EE443A-777F-4486-9C17-B4F13166F33D}" type="pres">
      <dgm:prSet presAssocID="{6FC80BD9-B68A-4E3F-8E6C-D62B81D923CD}" presName="spaceRect" presStyleCnt="0"/>
      <dgm:spPr/>
    </dgm:pt>
    <dgm:pt modelId="{63A82A6D-2275-4D28-B59E-28058D742B1D}" type="pres">
      <dgm:prSet presAssocID="{6FC80BD9-B68A-4E3F-8E6C-D62B81D923CD}" presName="parTx" presStyleLbl="revTx" presStyleIdx="0" presStyleCnt="4">
        <dgm:presLayoutVars>
          <dgm:chMax val="0"/>
          <dgm:chPref val="0"/>
        </dgm:presLayoutVars>
      </dgm:prSet>
      <dgm:spPr/>
    </dgm:pt>
    <dgm:pt modelId="{0DF019F6-DFBF-420B-8B72-ED3BAB616DBC}" type="pres">
      <dgm:prSet presAssocID="{79467C08-AA4C-4D50-BCE4-352D2277B731}" presName="sibTrans" presStyleCnt="0"/>
      <dgm:spPr/>
    </dgm:pt>
    <dgm:pt modelId="{E2E88801-4D14-4C91-89C9-A6DA0086CCE7}" type="pres">
      <dgm:prSet presAssocID="{362C28FC-8C63-430D-BF6B-8C3307DB926D}" presName="compNode" presStyleCnt="0"/>
      <dgm:spPr/>
    </dgm:pt>
    <dgm:pt modelId="{9A7B36CE-CC52-4DA2-B514-78CC00959BDD}" type="pres">
      <dgm:prSet presAssocID="{362C28FC-8C63-430D-BF6B-8C3307DB926D}" presName="bgRect" presStyleLbl="bgShp" presStyleIdx="1" presStyleCnt="4"/>
      <dgm:spPr/>
    </dgm:pt>
    <dgm:pt modelId="{E9E3AF30-3C16-48A7-B403-BA3551A539AC}" type="pres">
      <dgm:prSet presAssocID="{362C28FC-8C63-430D-BF6B-8C3307DB926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oter"/>
        </a:ext>
      </dgm:extLst>
    </dgm:pt>
    <dgm:pt modelId="{FA66E189-DEF6-426D-9DFE-042B677E350B}" type="pres">
      <dgm:prSet presAssocID="{362C28FC-8C63-430D-BF6B-8C3307DB926D}" presName="spaceRect" presStyleCnt="0"/>
      <dgm:spPr/>
    </dgm:pt>
    <dgm:pt modelId="{3F7C86A5-0B4D-4B9D-90EF-543A66B62DEA}" type="pres">
      <dgm:prSet presAssocID="{362C28FC-8C63-430D-BF6B-8C3307DB926D}" presName="parTx" presStyleLbl="revTx" presStyleIdx="1" presStyleCnt="4">
        <dgm:presLayoutVars>
          <dgm:chMax val="0"/>
          <dgm:chPref val="0"/>
        </dgm:presLayoutVars>
      </dgm:prSet>
      <dgm:spPr/>
    </dgm:pt>
    <dgm:pt modelId="{678BF0BC-99AF-4E8C-A770-B8D926D45911}" type="pres">
      <dgm:prSet presAssocID="{C0282847-380B-4E4F-B2AD-3A901232F00E}" presName="sibTrans" presStyleCnt="0"/>
      <dgm:spPr/>
    </dgm:pt>
    <dgm:pt modelId="{F476E914-AF7D-4561-9224-654C5F67ABD5}" type="pres">
      <dgm:prSet presAssocID="{9889892C-9533-460F-9841-D4100F9A6C9F}" presName="compNode" presStyleCnt="0"/>
      <dgm:spPr/>
    </dgm:pt>
    <dgm:pt modelId="{2F96A35F-877E-4A83-9B05-937B5CF0E03D}" type="pres">
      <dgm:prSet presAssocID="{9889892C-9533-460F-9841-D4100F9A6C9F}" presName="bgRect" presStyleLbl="bgShp" presStyleIdx="2" presStyleCnt="4"/>
      <dgm:spPr/>
    </dgm:pt>
    <dgm:pt modelId="{2DB78D8A-0AEA-4444-857B-88124D77EBDF}" type="pres">
      <dgm:prSet presAssocID="{9889892C-9533-460F-9841-D4100F9A6C9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gerprint2"/>
        </a:ext>
      </dgm:extLst>
    </dgm:pt>
    <dgm:pt modelId="{5D40E9E3-0A14-4CB1-A1B4-239B36E78A6D}" type="pres">
      <dgm:prSet presAssocID="{9889892C-9533-460F-9841-D4100F9A6C9F}" presName="spaceRect" presStyleCnt="0"/>
      <dgm:spPr/>
    </dgm:pt>
    <dgm:pt modelId="{4C84B411-D6A0-4F2C-A4D1-B937D23C997F}" type="pres">
      <dgm:prSet presAssocID="{9889892C-9533-460F-9841-D4100F9A6C9F}" presName="parTx" presStyleLbl="revTx" presStyleIdx="2" presStyleCnt="4">
        <dgm:presLayoutVars>
          <dgm:chMax val="0"/>
          <dgm:chPref val="0"/>
        </dgm:presLayoutVars>
      </dgm:prSet>
      <dgm:spPr/>
    </dgm:pt>
    <dgm:pt modelId="{662805BC-AA9E-4D07-985A-FDC003A7EC58}" type="pres">
      <dgm:prSet presAssocID="{94945492-A041-4F64-97F4-618FA0B6738D}" presName="sibTrans" presStyleCnt="0"/>
      <dgm:spPr/>
    </dgm:pt>
    <dgm:pt modelId="{EB0FD3E6-5664-4AF8-AF8B-015F1EB25927}" type="pres">
      <dgm:prSet presAssocID="{D956B509-E528-4556-8AF0-EB2FE509B48F}" presName="compNode" presStyleCnt="0"/>
      <dgm:spPr/>
    </dgm:pt>
    <dgm:pt modelId="{36B39A03-2FF8-4CE9-912A-807FA87AAA6D}" type="pres">
      <dgm:prSet presAssocID="{D956B509-E528-4556-8AF0-EB2FE509B48F}" presName="bgRect" presStyleLbl="bgShp" presStyleIdx="3" presStyleCnt="4"/>
      <dgm:spPr/>
    </dgm:pt>
    <dgm:pt modelId="{3B7B54FB-F00D-4699-90F8-18F8242B7BF1}" type="pres">
      <dgm:prSet presAssocID="{D956B509-E528-4556-8AF0-EB2FE509B48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rror"/>
        </a:ext>
      </dgm:extLst>
    </dgm:pt>
    <dgm:pt modelId="{EBCFB900-2506-41B3-A52B-A4E52D2698E2}" type="pres">
      <dgm:prSet presAssocID="{D956B509-E528-4556-8AF0-EB2FE509B48F}" presName="spaceRect" presStyleCnt="0"/>
      <dgm:spPr/>
    </dgm:pt>
    <dgm:pt modelId="{985BF3CB-13E4-4B5F-8809-5A4E0027C316}" type="pres">
      <dgm:prSet presAssocID="{D956B509-E528-4556-8AF0-EB2FE509B48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BD32301-5E86-4D60-BFF3-4584BE1E5E01}" type="presOf" srcId="{9889892C-9533-460F-9841-D4100F9A6C9F}" destId="{4C84B411-D6A0-4F2C-A4D1-B937D23C997F}" srcOrd="0" destOrd="0" presId="urn:microsoft.com/office/officeart/2018/2/layout/IconVerticalSolidList"/>
    <dgm:cxn modelId="{7B8E6C3A-02F7-411B-A865-1BBB14460EC5}" srcId="{B1A03395-4B08-461D-A6E2-AC8D0D0CB0B6}" destId="{D956B509-E528-4556-8AF0-EB2FE509B48F}" srcOrd="3" destOrd="0" parTransId="{09E65D6E-09E4-4C18-B105-5C973E5DB798}" sibTransId="{D6E6B7DC-64E3-49C8-B7C2-780923479682}"/>
    <dgm:cxn modelId="{B4345869-9D06-4809-A1E2-D0DF7EC56B21}" type="presOf" srcId="{D956B509-E528-4556-8AF0-EB2FE509B48F}" destId="{985BF3CB-13E4-4B5F-8809-5A4E0027C316}" srcOrd="0" destOrd="0" presId="urn:microsoft.com/office/officeart/2018/2/layout/IconVerticalSolidList"/>
    <dgm:cxn modelId="{6FA2EB69-7C88-4BC3-98F1-934D2B166FFF}" type="presOf" srcId="{B1A03395-4B08-461D-A6E2-AC8D0D0CB0B6}" destId="{1F1F8B6E-0EC2-4DBB-A700-425E9ED0FECF}" srcOrd="0" destOrd="0" presId="urn:microsoft.com/office/officeart/2018/2/layout/IconVerticalSolidList"/>
    <dgm:cxn modelId="{06063E95-82F9-4E3F-A5AB-D025EA2153DC}" srcId="{B1A03395-4B08-461D-A6E2-AC8D0D0CB0B6}" destId="{6FC80BD9-B68A-4E3F-8E6C-D62B81D923CD}" srcOrd="0" destOrd="0" parTransId="{8E25C31F-6826-40A1-A6BF-8D6B0803ED36}" sibTransId="{79467C08-AA4C-4D50-BCE4-352D2277B731}"/>
    <dgm:cxn modelId="{C0E580C9-5798-4E07-A3F1-A1E9B2A43CBC}" type="presOf" srcId="{6FC80BD9-B68A-4E3F-8E6C-D62B81D923CD}" destId="{63A82A6D-2275-4D28-B59E-28058D742B1D}" srcOrd="0" destOrd="0" presId="urn:microsoft.com/office/officeart/2018/2/layout/IconVerticalSolidList"/>
    <dgm:cxn modelId="{FEEBC2D4-56F2-4BF6-AF6B-AF482817326B}" type="presOf" srcId="{362C28FC-8C63-430D-BF6B-8C3307DB926D}" destId="{3F7C86A5-0B4D-4B9D-90EF-543A66B62DEA}" srcOrd="0" destOrd="0" presId="urn:microsoft.com/office/officeart/2018/2/layout/IconVerticalSolidList"/>
    <dgm:cxn modelId="{090F1BDA-0E03-45AE-B88C-E6138ECEBCF7}" srcId="{B1A03395-4B08-461D-A6E2-AC8D0D0CB0B6}" destId="{9889892C-9533-460F-9841-D4100F9A6C9F}" srcOrd="2" destOrd="0" parTransId="{40D3C0FC-D6C5-4F62-AFD4-0355B9C71615}" sibTransId="{94945492-A041-4F64-97F4-618FA0B6738D}"/>
    <dgm:cxn modelId="{7B89C9DE-A1A6-40E6-BC00-B2A938FE397A}" srcId="{B1A03395-4B08-461D-A6E2-AC8D0D0CB0B6}" destId="{362C28FC-8C63-430D-BF6B-8C3307DB926D}" srcOrd="1" destOrd="0" parTransId="{446BD386-86A6-4E39-BDC1-F2F4FCE9DA8B}" sibTransId="{C0282847-380B-4E4F-B2AD-3A901232F00E}"/>
    <dgm:cxn modelId="{91D6FCCA-FDA9-428F-B090-8B7A0B5ECB42}" type="presParOf" srcId="{1F1F8B6E-0EC2-4DBB-A700-425E9ED0FECF}" destId="{831D3133-F9A6-453B-8CD2-22F7A273F739}" srcOrd="0" destOrd="0" presId="urn:microsoft.com/office/officeart/2018/2/layout/IconVerticalSolidList"/>
    <dgm:cxn modelId="{F6DCBD8A-B357-4AE6-9D47-F972BA470058}" type="presParOf" srcId="{831D3133-F9A6-453B-8CD2-22F7A273F739}" destId="{E4ACB000-493C-4BEB-8ED9-634A263192BC}" srcOrd="0" destOrd="0" presId="urn:microsoft.com/office/officeart/2018/2/layout/IconVerticalSolidList"/>
    <dgm:cxn modelId="{3BEF7444-73BC-4768-8331-E8452D504562}" type="presParOf" srcId="{831D3133-F9A6-453B-8CD2-22F7A273F739}" destId="{AECBBC19-08CA-4842-90A9-F1A33A08F6EC}" srcOrd="1" destOrd="0" presId="urn:microsoft.com/office/officeart/2018/2/layout/IconVerticalSolidList"/>
    <dgm:cxn modelId="{20D28529-0570-4352-840B-FFC70287AF4E}" type="presParOf" srcId="{831D3133-F9A6-453B-8CD2-22F7A273F739}" destId="{44EE443A-777F-4486-9C17-B4F13166F33D}" srcOrd="2" destOrd="0" presId="urn:microsoft.com/office/officeart/2018/2/layout/IconVerticalSolidList"/>
    <dgm:cxn modelId="{C4657D1D-772E-408B-AA38-5BCE80A56E12}" type="presParOf" srcId="{831D3133-F9A6-453B-8CD2-22F7A273F739}" destId="{63A82A6D-2275-4D28-B59E-28058D742B1D}" srcOrd="3" destOrd="0" presId="urn:microsoft.com/office/officeart/2018/2/layout/IconVerticalSolidList"/>
    <dgm:cxn modelId="{132A34AF-CC5B-44C7-A127-BED0EF3DCE28}" type="presParOf" srcId="{1F1F8B6E-0EC2-4DBB-A700-425E9ED0FECF}" destId="{0DF019F6-DFBF-420B-8B72-ED3BAB616DBC}" srcOrd="1" destOrd="0" presId="urn:microsoft.com/office/officeart/2018/2/layout/IconVerticalSolidList"/>
    <dgm:cxn modelId="{5C5CD52B-FDF6-4A93-B1B4-C55F0D0B0DDA}" type="presParOf" srcId="{1F1F8B6E-0EC2-4DBB-A700-425E9ED0FECF}" destId="{E2E88801-4D14-4C91-89C9-A6DA0086CCE7}" srcOrd="2" destOrd="0" presId="urn:microsoft.com/office/officeart/2018/2/layout/IconVerticalSolidList"/>
    <dgm:cxn modelId="{9534BAFD-D5D8-4138-BD11-9CA0B78AE6F2}" type="presParOf" srcId="{E2E88801-4D14-4C91-89C9-A6DA0086CCE7}" destId="{9A7B36CE-CC52-4DA2-B514-78CC00959BDD}" srcOrd="0" destOrd="0" presId="urn:microsoft.com/office/officeart/2018/2/layout/IconVerticalSolidList"/>
    <dgm:cxn modelId="{234BB687-A723-4D4C-B47C-C8263FFD8CDB}" type="presParOf" srcId="{E2E88801-4D14-4C91-89C9-A6DA0086CCE7}" destId="{E9E3AF30-3C16-48A7-B403-BA3551A539AC}" srcOrd="1" destOrd="0" presId="urn:microsoft.com/office/officeart/2018/2/layout/IconVerticalSolidList"/>
    <dgm:cxn modelId="{003E2171-75A9-4076-9405-DE36C3B8F6B5}" type="presParOf" srcId="{E2E88801-4D14-4C91-89C9-A6DA0086CCE7}" destId="{FA66E189-DEF6-426D-9DFE-042B677E350B}" srcOrd="2" destOrd="0" presId="urn:microsoft.com/office/officeart/2018/2/layout/IconVerticalSolidList"/>
    <dgm:cxn modelId="{DFE006F7-ECB8-4E95-B346-AF79FF156AB4}" type="presParOf" srcId="{E2E88801-4D14-4C91-89C9-A6DA0086CCE7}" destId="{3F7C86A5-0B4D-4B9D-90EF-543A66B62DEA}" srcOrd="3" destOrd="0" presId="urn:microsoft.com/office/officeart/2018/2/layout/IconVerticalSolidList"/>
    <dgm:cxn modelId="{4839D246-B5B4-45E8-B7DF-5DA2E69B3712}" type="presParOf" srcId="{1F1F8B6E-0EC2-4DBB-A700-425E9ED0FECF}" destId="{678BF0BC-99AF-4E8C-A770-B8D926D45911}" srcOrd="3" destOrd="0" presId="urn:microsoft.com/office/officeart/2018/2/layout/IconVerticalSolidList"/>
    <dgm:cxn modelId="{1A8D1E2A-A955-4663-AAFC-13946AA7DD21}" type="presParOf" srcId="{1F1F8B6E-0EC2-4DBB-A700-425E9ED0FECF}" destId="{F476E914-AF7D-4561-9224-654C5F67ABD5}" srcOrd="4" destOrd="0" presId="urn:microsoft.com/office/officeart/2018/2/layout/IconVerticalSolidList"/>
    <dgm:cxn modelId="{073129E6-1BE3-456A-8C8F-880423C93465}" type="presParOf" srcId="{F476E914-AF7D-4561-9224-654C5F67ABD5}" destId="{2F96A35F-877E-4A83-9B05-937B5CF0E03D}" srcOrd="0" destOrd="0" presId="urn:microsoft.com/office/officeart/2018/2/layout/IconVerticalSolidList"/>
    <dgm:cxn modelId="{7B79404B-2434-4389-9155-B0443D9FEBC3}" type="presParOf" srcId="{F476E914-AF7D-4561-9224-654C5F67ABD5}" destId="{2DB78D8A-0AEA-4444-857B-88124D77EBDF}" srcOrd="1" destOrd="0" presId="urn:microsoft.com/office/officeart/2018/2/layout/IconVerticalSolidList"/>
    <dgm:cxn modelId="{492F0D58-0056-47EB-86B5-1BD0FD56C511}" type="presParOf" srcId="{F476E914-AF7D-4561-9224-654C5F67ABD5}" destId="{5D40E9E3-0A14-4CB1-A1B4-239B36E78A6D}" srcOrd="2" destOrd="0" presId="urn:microsoft.com/office/officeart/2018/2/layout/IconVerticalSolidList"/>
    <dgm:cxn modelId="{7A2B3FA6-FD9E-4AE4-9034-3D5CC4F1CC91}" type="presParOf" srcId="{F476E914-AF7D-4561-9224-654C5F67ABD5}" destId="{4C84B411-D6A0-4F2C-A4D1-B937D23C997F}" srcOrd="3" destOrd="0" presId="urn:microsoft.com/office/officeart/2018/2/layout/IconVerticalSolidList"/>
    <dgm:cxn modelId="{22562D75-7BCF-4BAF-8CF8-F493A230AAC1}" type="presParOf" srcId="{1F1F8B6E-0EC2-4DBB-A700-425E9ED0FECF}" destId="{662805BC-AA9E-4D07-985A-FDC003A7EC58}" srcOrd="5" destOrd="0" presId="urn:microsoft.com/office/officeart/2018/2/layout/IconVerticalSolidList"/>
    <dgm:cxn modelId="{F48B28DF-D244-458F-AE83-48DF68A165B5}" type="presParOf" srcId="{1F1F8B6E-0EC2-4DBB-A700-425E9ED0FECF}" destId="{EB0FD3E6-5664-4AF8-AF8B-015F1EB25927}" srcOrd="6" destOrd="0" presId="urn:microsoft.com/office/officeart/2018/2/layout/IconVerticalSolidList"/>
    <dgm:cxn modelId="{9F18294C-12CF-476F-8E76-02428F2A2898}" type="presParOf" srcId="{EB0FD3E6-5664-4AF8-AF8B-015F1EB25927}" destId="{36B39A03-2FF8-4CE9-912A-807FA87AAA6D}" srcOrd="0" destOrd="0" presId="urn:microsoft.com/office/officeart/2018/2/layout/IconVerticalSolidList"/>
    <dgm:cxn modelId="{56F3BA83-82F6-4DFA-90BC-11D0F54F9EF1}" type="presParOf" srcId="{EB0FD3E6-5664-4AF8-AF8B-015F1EB25927}" destId="{3B7B54FB-F00D-4699-90F8-18F8242B7BF1}" srcOrd="1" destOrd="0" presId="urn:microsoft.com/office/officeart/2018/2/layout/IconVerticalSolidList"/>
    <dgm:cxn modelId="{FF1242A0-B8D1-4F4F-B7FC-6F58FB120828}" type="presParOf" srcId="{EB0FD3E6-5664-4AF8-AF8B-015F1EB25927}" destId="{EBCFB900-2506-41B3-A52B-A4E52D2698E2}" srcOrd="2" destOrd="0" presId="urn:microsoft.com/office/officeart/2018/2/layout/IconVerticalSolidList"/>
    <dgm:cxn modelId="{04506A76-D24B-43DB-8C1C-F5D3F3C73AE3}" type="presParOf" srcId="{EB0FD3E6-5664-4AF8-AF8B-015F1EB25927}" destId="{985BF3CB-13E4-4B5F-8809-5A4E0027C31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CDFB27-8F7B-4D89-BC96-89C7A71D064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2B9E1801-1039-499C-992B-807769679CEE}">
      <dgm:prSet/>
      <dgm:spPr/>
      <dgm:t>
        <a:bodyPr/>
        <a:lstStyle/>
        <a:p>
          <a:r>
            <a:rPr lang="en-US" dirty="0"/>
            <a:t>Relate this back to the table you just created – this work is scaffolded so you are well prepared to use other sources - to triangulate your claims</a:t>
          </a:r>
          <a:r>
            <a:rPr lang="en-AU" dirty="0"/>
            <a:t>.</a:t>
          </a:r>
          <a:endParaRPr lang="en-US" dirty="0"/>
        </a:p>
      </dgm:t>
    </dgm:pt>
    <dgm:pt modelId="{C462A1C8-9461-4CCE-8470-5364062F5E10}" type="parTrans" cxnId="{651C2C8A-50A0-4592-AFF1-B2E32D7980A2}">
      <dgm:prSet/>
      <dgm:spPr/>
      <dgm:t>
        <a:bodyPr/>
        <a:lstStyle/>
        <a:p>
          <a:endParaRPr lang="en-US"/>
        </a:p>
      </dgm:t>
    </dgm:pt>
    <dgm:pt modelId="{15549E17-83CA-41D2-A42F-904D9EE0E8A6}" type="sibTrans" cxnId="{651C2C8A-50A0-4592-AFF1-B2E32D7980A2}">
      <dgm:prSet/>
      <dgm:spPr/>
      <dgm:t>
        <a:bodyPr/>
        <a:lstStyle/>
        <a:p>
          <a:endParaRPr lang="en-US"/>
        </a:p>
      </dgm:t>
    </dgm:pt>
    <dgm:pt modelId="{8335E94A-CEC9-4A9E-8E5B-1CE93FC589F7}">
      <dgm:prSet/>
      <dgm:spPr/>
      <dgm:t>
        <a:bodyPr/>
        <a:lstStyle/>
        <a:p>
          <a:r>
            <a:rPr lang="en-US" dirty="0"/>
            <a:t>So: What other sources? You just listed some in the Table you created.</a:t>
          </a:r>
        </a:p>
      </dgm:t>
    </dgm:pt>
    <dgm:pt modelId="{16E460E6-C7A3-4DC3-BC70-DCC05EC91DAF}" type="parTrans" cxnId="{E78D4EA3-4557-4736-AA1F-F269E69173CC}">
      <dgm:prSet/>
      <dgm:spPr/>
      <dgm:t>
        <a:bodyPr/>
        <a:lstStyle/>
        <a:p>
          <a:endParaRPr lang="en-US"/>
        </a:p>
      </dgm:t>
    </dgm:pt>
    <dgm:pt modelId="{310CE171-582F-4AF9-A9CD-DCDC359B5D87}" type="sibTrans" cxnId="{E78D4EA3-4557-4736-AA1F-F269E69173CC}">
      <dgm:prSet/>
      <dgm:spPr/>
      <dgm:t>
        <a:bodyPr/>
        <a:lstStyle/>
        <a:p>
          <a:endParaRPr lang="en-US"/>
        </a:p>
      </dgm:t>
    </dgm:pt>
    <dgm:pt modelId="{8A7D48E6-2794-4199-8E64-1161C6CB9471}" type="pres">
      <dgm:prSet presAssocID="{CCCDFB27-8F7B-4D89-BC96-89C7A71D0648}" presName="root" presStyleCnt="0">
        <dgm:presLayoutVars>
          <dgm:dir/>
          <dgm:resizeHandles val="exact"/>
        </dgm:presLayoutVars>
      </dgm:prSet>
      <dgm:spPr/>
    </dgm:pt>
    <dgm:pt modelId="{8942C33C-113C-4186-92D9-E992E29E97DC}" type="pres">
      <dgm:prSet presAssocID="{2B9E1801-1039-499C-992B-807769679CEE}" presName="compNode" presStyleCnt="0"/>
      <dgm:spPr/>
    </dgm:pt>
    <dgm:pt modelId="{F0436D88-B17D-49D7-977E-5BE066E494D6}" type="pres">
      <dgm:prSet presAssocID="{2B9E1801-1039-499C-992B-807769679CEE}" presName="bgRect" presStyleLbl="bgShp" presStyleIdx="0" presStyleCnt="2"/>
      <dgm:spPr/>
    </dgm:pt>
    <dgm:pt modelId="{43F1E420-877D-4796-8D5D-316EF0D55ED1}" type="pres">
      <dgm:prSet presAssocID="{2B9E1801-1039-499C-992B-807769679CE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3B0260A6-54F6-491E-8738-C7B392938B31}" type="pres">
      <dgm:prSet presAssocID="{2B9E1801-1039-499C-992B-807769679CEE}" presName="spaceRect" presStyleCnt="0"/>
      <dgm:spPr/>
    </dgm:pt>
    <dgm:pt modelId="{A9EADCCC-B01D-4456-AEC1-682F36DE9033}" type="pres">
      <dgm:prSet presAssocID="{2B9E1801-1039-499C-992B-807769679CEE}" presName="parTx" presStyleLbl="revTx" presStyleIdx="0" presStyleCnt="2">
        <dgm:presLayoutVars>
          <dgm:chMax val="0"/>
          <dgm:chPref val="0"/>
        </dgm:presLayoutVars>
      </dgm:prSet>
      <dgm:spPr/>
    </dgm:pt>
    <dgm:pt modelId="{43AC8292-6DC6-4C5D-8E5A-1E8FD676E4EB}" type="pres">
      <dgm:prSet presAssocID="{15549E17-83CA-41D2-A42F-904D9EE0E8A6}" presName="sibTrans" presStyleCnt="0"/>
      <dgm:spPr/>
    </dgm:pt>
    <dgm:pt modelId="{9E897F67-275B-444C-95F5-B89AF5C9858A}" type="pres">
      <dgm:prSet presAssocID="{8335E94A-CEC9-4A9E-8E5B-1CE93FC589F7}" presName="compNode" presStyleCnt="0"/>
      <dgm:spPr/>
    </dgm:pt>
    <dgm:pt modelId="{E8B1804B-75FA-44EA-A8DA-3820249B30A5}" type="pres">
      <dgm:prSet presAssocID="{8335E94A-CEC9-4A9E-8E5B-1CE93FC589F7}" presName="bgRect" presStyleLbl="bgShp" presStyleIdx="1" presStyleCnt="2"/>
      <dgm:spPr/>
    </dgm:pt>
    <dgm:pt modelId="{222E5A79-5615-4608-BF70-0F37957821F8}" type="pres">
      <dgm:prSet presAssocID="{8335E94A-CEC9-4A9E-8E5B-1CE93FC589F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oon"/>
        </a:ext>
      </dgm:extLst>
    </dgm:pt>
    <dgm:pt modelId="{C4FEA458-5ABA-44A3-8CA9-08110B2CD1D1}" type="pres">
      <dgm:prSet presAssocID="{8335E94A-CEC9-4A9E-8E5B-1CE93FC589F7}" presName="spaceRect" presStyleCnt="0"/>
      <dgm:spPr/>
    </dgm:pt>
    <dgm:pt modelId="{712EF233-0ECA-4827-BA4B-ACBB11031499}" type="pres">
      <dgm:prSet presAssocID="{8335E94A-CEC9-4A9E-8E5B-1CE93FC589F7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F72AC55E-00DB-4122-96F2-E81E74C28DAD}" type="presOf" srcId="{2B9E1801-1039-499C-992B-807769679CEE}" destId="{A9EADCCC-B01D-4456-AEC1-682F36DE9033}" srcOrd="0" destOrd="0" presId="urn:microsoft.com/office/officeart/2018/2/layout/IconVerticalSolidList"/>
    <dgm:cxn modelId="{3C2A2582-0D00-448B-BCBF-31A1EA705EB1}" type="presOf" srcId="{CCCDFB27-8F7B-4D89-BC96-89C7A71D0648}" destId="{8A7D48E6-2794-4199-8E64-1161C6CB9471}" srcOrd="0" destOrd="0" presId="urn:microsoft.com/office/officeart/2018/2/layout/IconVerticalSolidList"/>
    <dgm:cxn modelId="{651C2C8A-50A0-4592-AFF1-B2E32D7980A2}" srcId="{CCCDFB27-8F7B-4D89-BC96-89C7A71D0648}" destId="{2B9E1801-1039-499C-992B-807769679CEE}" srcOrd="0" destOrd="0" parTransId="{C462A1C8-9461-4CCE-8470-5364062F5E10}" sibTransId="{15549E17-83CA-41D2-A42F-904D9EE0E8A6}"/>
    <dgm:cxn modelId="{E78D4EA3-4557-4736-AA1F-F269E69173CC}" srcId="{CCCDFB27-8F7B-4D89-BC96-89C7A71D0648}" destId="{8335E94A-CEC9-4A9E-8E5B-1CE93FC589F7}" srcOrd="1" destOrd="0" parTransId="{16E460E6-C7A3-4DC3-BC70-DCC05EC91DAF}" sibTransId="{310CE171-582F-4AF9-A9CD-DCDC359B5D87}"/>
    <dgm:cxn modelId="{CE7E4CD9-94A3-4938-8D47-C428692BAEAF}" type="presOf" srcId="{8335E94A-CEC9-4A9E-8E5B-1CE93FC589F7}" destId="{712EF233-0ECA-4827-BA4B-ACBB11031499}" srcOrd="0" destOrd="0" presId="urn:microsoft.com/office/officeart/2018/2/layout/IconVerticalSolidList"/>
    <dgm:cxn modelId="{02FD9C2C-724F-48E8-94E9-D99CD9A7525D}" type="presParOf" srcId="{8A7D48E6-2794-4199-8E64-1161C6CB9471}" destId="{8942C33C-113C-4186-92D9-E992E29E97DC}" srcOrd="0" destOrd="0" presId="urn:microsoft.com/office/officeart/2018/2/layout/IconVerticalSolidList"/>
    <dgm:cxn modelId="{74D7002C-A273-42E5-9C22-02045B0BF291}" type="presParOf" srcId="{8942C33C-113C-4186-92D9-E992E29E97DC}" destId="{F0436D88-B17D-49D7-977E-5BE066E494D6}" srcOrd="0" destOrd="0" presId="urn:microsoft.com/office/officeart/2018/2/layout/IconVerticalSolidList"/>
    <dgm:cxn modelId="{AA9F1B55-CDAC-4BE3-B676-1382FFD452A6}" type="presParOf" srcId="{8942C33C-113C-4186-92D9-E992E29E97DC}" destId="{43F1E420-877D-4796-8D5D-316EF0D55ED1}" srcOrd="1" destOrd="0" presId="urn:microsoft.com/office/officeart/2018/2/layout/IconVerticalSolidList"/>
    <dgm:cxn modelId="{BC4005C9-BAD0-4D18-A97E-499659142BD8}" type="presParOf" srcId="{8942C33C-113C-4186-92D9-E992E29E97DC}" destId="{3B0260A6-54F6-491E-8738-C7B392938B31}" srcOrd="2" destOrd="0" presId="urn:microsoft.com/office/officeart/2018/2/layout/IconVerticalSolidList"/>
    <dgm:cxn modelId="{3D6FB387-F3AD-4CF5-BAD1-B76854035415}" type="presParOf" srcId="{8942C33C-113C-4186-92D9-E992E29E97DC}" destId="{A9EADCCC-B01D-4456-AEC1-682F36DE9033}" srcOrd="3" destOrd="0" presId="urn:microsoft.com/office/officeart/2018/2/layout/IconVerticalSolidList"/>
    <dgm:cxn modelId="{78D2BB1B-0476-4B2F-837E-BA0A5C42B75A}" type="presParOf" srcId="{8A7D48E6-2794-4199-8E64-1161C6CB9471}" destId="{43AC8292-6DC6-4C5D-8E5A-1E8FD676E4EB}" srcOrd="1" destOrd="0" presId="urn:microsoft.com/office/officeart/2018/2/layout/IconVerticalSolidList"/>
    <dgm:cxn modelId="{0ECB511C-D83F-45DE-8CF8-9715AD3FC20F}" type="presParOf" srcId="{8A7D48E6-2794-4199-8E64-1161C6CB9471}" destId="{9E897F67-275B-444C-95F5-B89AF5C9858A}" srcOrd="2" destOrd="0" presId="urn:microsoft.com/office/officeart/2018/2/layout/IconVerticalSolidList"/>
    <dgm:cxn modelId="{977C9EDC-6865-4B0E-8A91-CFD973BE8DCC}" type="presParOf" srcId="{9E897F67-275B-444C-95F5-B89AF5C9858A}" destId="{E8B1804B-75FA-44EA-A8DA-3820249B30A5}" srcOrd="0" destOrd="0" presId="urn:microsoft.com/office/officeart/2018/2/layout/IconVerticalSolidList"/>
    <dgm:cxn modelId="{E7C52AE4-7097-4E8F-AEED-9A8ED09A5926}" type="presParOf" srcId="{9E897F67-275B-444C-95F5-B89AF5C9858A}" destId="{222E5A79-5615-4608-BF70-0F37957821F8}" srcOrd="1" destOrd="0" presId="urn:microsoft.com/office/officeart/2018/2/layout/IconVerticalSolidList"/>
    <dgm:cxn modelId="{65FCACB3-CB5C-4150-A39F-5EDCB584C7CB}" type="presParOf" srcId="{9E897F67-275B-444C-95F5-B89AF5C9858A}" destId="{C4FEA458-5ABA-44A3-8CA9-08110B2CD1D1}" srcOrd="2" destOrd="0" presId="urn:microsoft.com/office/officeart/2018/2/layout/IconVerticalSolidList"/>
    <dgm:cxn modelId="{1A6FA6CC-A4CA-45F6-9CE0-1A55F82585A5}" type="presParOf" srcId="{9E897F67-275B-444C-95F5-B89AF5C9858A}" destId="{712EF233-0ECA-4827-BA4B-ACBB1103149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CB000-493C-4BEB-8ED9-634A263192BC}">
      <dsp:nvSpPr>
        <dsp:cNvPr id="0" name=""/>
        <dsp:cNvSpPr/>
      </dsp:nvSpPr>
      <dsp:spPr>
        <a:xfrm>
          <a:off x="0" y="1878"/>
          <a:ext cx="8229600" cy="95204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CBBC19-08CA-4842-90A9-F1A33A08F6EC}">
      <dsp:nvSpPr>
        <dsp:cNvPr id="0" name=""/>
        <dsp:cNvSpPr/>
      </dsp:nvSpPr>
      <dsp:spPr>
        <a:xfrm>
          <a:off x="287993" y="216088"/>
          <a:ext cx="523623" cy="5236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A82A6D-2275-4D28-B59E-28058D742B1D}">
      <dsp:nvSpPr>
        <dsp:cNvPr id="0" name=""/>
        <dsp:cNvSpPr/>
      </dsp:nvSpPr>
      <dsp:spPr>
        <a:xfrm>
          <a:off x="1099610" y="1878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Compile and complete the table on the next slide </a:t>
          </a:r>
        </a:p>
      </dsp:txBody>
      <dsp:txXfrm>
        <a:off x="1099610" y="1878"/>
        <a:ext cx="7129989" cy="952043"/>
      </dsp:txXfrm>
    </dsp:sp>
    <dsp:sp modelId="{9A7B36CE-CC52-4DA2-B514-78CC00959BDD}">
      <dsp:nvSpPr>
        <dsp:cNvPr id="0" name=""/>
        <dsp:cNvSpPr/>
      </dsp:nvSpPr>
      <dsp:spPr>
        <a:xfrm>
          <a:off x="0" y="1191932"/>
          <a:ext cx="8229600" cy="95204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E3AF30-3C16-48A7-B403-BA3551A539AC}">
      <dsp:nvSpPr>
        <dsp:cNvPr id="0" name=""/>
        <dsp:cNvSpPr/>
      </dsp:nvSpPr>
      <dsp:spPr>
        <a:xfrm>
          <a:off x="287993" y="1406142"/>
          <a:ext cx="523623" cy="5236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7C86A5-0B4D-4B9D-90EF-543A66B62DEA}">
      <dsp:nvSpPr>
        <dsp:cNvPr id="0" name=""/>
        <dsp:cNvSpPr/>
      </dsp:nvSpPr>
      <dsp:spPr>
        <a:xfrm>
          <a:off x="1099610" y="1191932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Realise the word count - “Complete the table in dot points or short sentences” </a:t>
          </a:r>
        </a:p>
      </dsp:txBody>
      <dsp:txXfrm>
        <a:off x="1099610" y="1191932"/>
        <a:ext cx="7129989" cy="952043"/>
      </dsp:txXfrm>
    </dsp:sp>
    <dsp:sp modelId="{2F96A35F-877E-4A83-9B05-937B5CF0E03D}">
      <dsp:nvSpPr>
        <dsp:cNvPr id="0" name=""/>
        <dsp:cNvSpPr/>
      </dsp:nvSpPr>
      <dsp:spPr>
        <a:xfrm>
          <a:off x="0" y="2381986"/>
          <a:ext cx="8229600" cy="95204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B78D8A-0AEA-4444-857B-88124D77EBDF}">
      <dsp:nvSpPr>
        <dsp:cNvPr id="0" name=""/>
        <dsp:cNvSpPr/>
      </dsp:nvSpPr>
      <dsp:spPr>
        <a:xfrm>
          <a:off x="287993" y="2596196"/>
          <a:ext cx="523623" cy="5236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84B411-D6A0-4F2C-A4D1-B937D23C997F}">
      <dsp:nvSpPr>
        <dsp:cNvPr id="0" name=""/>
        <dsp:cNvSpPr/>
      </dsp:nvSpPr>
      <dsp:spPr>
        <a:xfrm>
          <a:off x="1099610" y="2381986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We are interested in seeing that you know the differences and that you are well positioned to “write an overview”. </a:t>
          </a:r>
        </a:p>
      </dsp:txBody>
      <dsp:txXfrm>
        <a:off x="1099610" y="2381986"/>
        <a:ext cx="7129989" cy="952043"/>
      </dsp:txXfrm>
    </dsp:sp>
    <dsp:sp modelId="{36B39A03-2FF8-4CE9-912A-807FA87AAA6D}">
      <dsp:nvSpPr>
        <dsp:cNvPr id="0" name=""/>
        <dsp:cNvSpPr/>
      </dsp:nvSpPr>
      <dsp:spPr>
        <a:xfrm>
          <a:off x="0" y="3572041"/>
          <a:ext cx="8229600" cy="952043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7B54FB-F00D-4699-90F8-18F8242B7BF1}">
      <dsp:nvSpPr>
        <dsp:cNvPr id="0" name=""/>
        <dsp:cNvSpPr/>
      </dsp:nvSpPr>
      <dsp:spPr>
        <a:xfrm>
          <a:off x="287993" y="3786250"/>
          <a:ext cx="523623" cy="52362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5BF3CB-13E4-4B5F-8809-5A4E0027C316}">
      <dsp:nvSpPr>
        <dsp:cNvPr id="0" name=""/>
        <dsp:cNvSpPr/>
      </dsp:nvSpPr>
      <dsp:spPr>
        <a:xfrm>
          <a:off x="1099610" y="3572041"/>
          <a:ext cx="7129989" cy="952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758" tIns="100758" rIns="100758" bIns="100758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Don’t stress too much about the word count – but don’t get carried away either. We want to see that you know the work</a:t>
          </a:r>
        </a:p>
      </dsp:txBody>
      <dsp:txXfrm>
        <a:off x="1099610" y="3572041"/>
        <a:ext cx="7129989" cy="952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436D88-B17D-49D7-977E-5BE066E494D6}">
      <dsp:nvSpPr>
        <dsp:cNvPr id="0" name=""/>
        <dsp:cNvSpPr/>
      </dsp:nvSpPr>
      <dsp:spPr>
        <a:xfrm>
          <a:off x="0" y="735468"/>
          <a:ext cx="8229600" cy="135778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F1E420-877D-4796-8D5D-316EF0D55ED1}">
      <dsp:nvSpPr>
        <dsp:cNvPr id="0" name=""/>
        <dsp:cNvSpPr/>
      </dsp:nvSpPr>
      <dsp:spPr>
        <a:xfrm>
          <a:off x="410731" y="1040971"/>
          <a:ext cx="746783" cy="74678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ADCCC-B01D-4456-AEC1-682F36DE9033}">
      <dsp:nvSpPr>
        <dsp:cNvPr id="0" name=""/>
        <dsp:cNvSpPr/>
      </dsp:nvSpPr>
      <dsp:spPr>
        <a:xfrm>
          <a:off x="1568246" y="735468"/>
          <a:ext cx="6661353" cy="1357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699" tIns="143699" rIns="143699" bIns="14369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Relate this back to the table you just created – this work is scaffolded so you are well prepared to use other sources - to triangulate your claims</a:t>
          </a:r>
          <a:r>
            <a:rPr lang="en-AU" sz="2500" kern="1200" dirty="0"/>
            <a:t>.</a:t>
          </a:r>
          <a:endParaRPr lang="en-US" sz="2500" kern="1200" dirty="0"/>
        </a:p>
      </dsp:txBody>
      <dsp:txXfrm>
        <a:off x="1568246" y="735468"/>
        <a:ext cx="6661353" cy="1357788"/>
      </dsp:txXfrm>
    </dsp:sp>
    <dsp:sp modelId="{E8B1804B-75FA-44EA-A8DA-3820249B30A5}">
      <dsp:nvSpPr>
        <dsp:cNvPr id="0" name=""/>
        <dsp:cNvSpPr/>
      </dsp:nvSpPr>
      <dsp:spPr>
        <a:xfrm>
          <a:off x="0" y="2432705"/>
          <a:ext cx="8229600" cy="1357788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2E5A79-5615-4608-BF70-0F37957821F8}">
      <dsp:nvSpPr>
        <dsp:cNvPr id="0" name=""/>
        <dsp:cNvSpPr/>
      </dsp:nvSpPr>
      <dsp:spPr>
        <a:xfrm>
          <a:off x="410731" y="2738207"/>
          <a:ext cx="746783" cy="74678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EF233-0ECA-4827-BA4B-ACBB11031499}">
      <dsp:nvSpPr>
        <dsp:cNvPr id="0" name=""/>
        <dsp:cNvSpPr/>
      </dsp:nvSpPr>
      <dsp:spPr>
        <a:xfrm>
          <a:off x="1568246" y="2432705"/>
          <a:ext cx="6661353" cy="1357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3699" tIns="143699" rIns="143699" bIns="14369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So: What other sources? You just listed some in the Table you created.</a:t>
          </a:r>
        </a:p>
      </dsp:txBody>
      <dsp:txXfrm>
        <a:off x="1568246" y="2432705"/>
        <a:ext cx="6661353" cy="13577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4399689F-1625-4CEF-A92E-7A4A1E01C9C6}" type="datetimeFigureOut">
              <a:rPr lang="en-AU"/>
              <a:pPr>
                <a:defRPr/>
              </a:pPr>
              <a:t>11/10/2019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58455F-2D01-42A7-A6A9-343651A9E44D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7A9CFFC-AE65-4C99-A406-B1DDA72773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5" name="Google Shape;34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1" u="none" strike="noStrike" cap="none" dirty="0">
                <a:latin typeface="Century Gothic"/>
                <a:ea typeface="Century Gothic"/>
                <a:cs typeface="Century Gothic"/>
                <a:sym typeface="Century Gothic"/>
              </a:rPr>
              <a:t>IMPROVING STUDENT PERFORMANCE THROUGH BUILDING INSTRUCTIONAL CAPACITY-Elmore, Fullan et al</a:t>
            </a:r>
          </a:p>
          <a:p>
            <a:endParaRPr lang="en-US" sz="1000" b="1" i="1" u="none" strike="noStrike" cap="none" dirty="0">
              <a:latin typeface="Century Gothic"/>
              <a:sym typeface="Century Gothic"/>
            </a:endParaRPr>
          </a:p>
          <a:p>
            <a:r>
              <a:rPr lang="en-AU" sz="1000" dirty="0"/>
              <a:t>Chart paper, </a:t>
            </a:r>
            <a:r>
              <a:rPr lang="en-AU" sz="1000" dirty="0" err="1"/>
              <a:t>blu</a:t>
            </a:r>
            <a:r>
              <a:rPr lang="en-AU" sz="1000" dirty="0"/>
              <a:t>-tac and markers as needed.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/>
              <a:t>Links to PAT</a:t>
            </a:r>
            <a:r>
              <a:rPr lang="en-US" sz="1000" baseline="0" dirty="0"/>
              <a:t> videos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aseline="0" dirty="0"/>
              <a:t>Print off the pages refer</a:t>
            </a:r>
            <a:fld id="{136C5FC8-0038-2C4A-BDF5-950C90C3ED46}" type="slidenum">
              <a:rPr lang="en-US" sz="1000" baseline="0" smtClean="0"/>
              <a:t>1</a:t>
            </a:fld>
            <a:r>
              <a:rPr lang="en-US" sz="1000" baseline="0" dirty="0"/>
              <a:t>red to slide 7 or use links as listed on the slide</a:t>
            </a:r>
            <a:endParaRPr sz="1000" dirty="0"/>
          </a:p>
        </p:txBody>
      </p:sp>
    </p:spTree>
    <p:extLst>
      <p:ext uri="{BB962C8B-B14F-4D97-AF65-F5344CB8AC3E}">
        <p14:creationId xmlns:p14="http://schemas.microsoft.com/office/powerpoint/2010/main" val="690953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7A9CFFC-AE65-4C99-A406-B1DDA7277341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903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altLang="en-US" sz="1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693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81034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70C25-882F-4DC0-BA92-E3A8848ACE85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193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3E653-7EF4-472E-BB87-2787442F055C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97698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2523-CF86-40E2-8435-83864022880B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056258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32A13-D4F8-4B74-BDE3-4995470AB234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60938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15E82-BC12-4C3E-BFEB-9D3804BD5E9C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046872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B9883-6FBA-4DD5-B8C8-7425C7139F8E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5861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052C6-1845-47C4-97B8-B27BB45EAF5D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528863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AEBB3-F024-42ED-8AC4-9D5876370C9A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44432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99CC3-3A37-4D55-96E7-41838F00A17C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02968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39713-1879-4757-8097-78AF7FB75D09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97429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3751F-6ABA-498C-8F9D-E5BE3643FFE5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68094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3A3A1-9B90-4955-917E-FDC690BCBC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000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AU" alt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AU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373DC10-0C26-4C36-9254-E0D338F53AD0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  <p:sldLayoutId id="214748419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ssessmentservices.nzcer.org.nz/support/solutions/articles/4000025277-how-do-i-interpret-the-individual-report-for-pat-mathematic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62"/>
          <p:cNvSpPr txBox="1">
            <a:spLocks noGrp="1"/>
          </p:cNvSpPr>
          <p:nvPr>
            <p:ph type="ctrTitle" idx="4294967295"/>
          </p:nvPr>
        </p:nvSpPr>
        <p:spPr>
          <a:xfrm>
            <a:off x="76200" y="794900"/>
            <a:ext cx="8763000" cy="9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4"/>
              <a:buFont typeface="Century Gothic"/>
              <a:buNone/>
            </a:pPr>
            <a:endParaRPr sz="1584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4"/>
              <a:buFont typeface="Century Gothic"/>
              <a:buNone/>
            </a:pPr>
            <a:br>
              <a:rPr lang="en-US" sz="1584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782" b="1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r>
              <a:rPr lang="en-US" sz="3600" b="1" dirty="0"/>
              <a:t>Assessment 2A </a:t>
            </a:r>
            <a:r>
              <a:rPr lang="en-AU" sz="3600" b="1" dirty="0">
                <a:latin typeface="Century Gothic" panose="020B0502020202020204" pitchFamily="34" charset="0"/>
              </a:rPr>
              <a:t>- 2019 EDU2CAA</a:t>
            </a:r>
            <a:endParaRPr lang="en-US" sz="3600" b="1" dirty="0"/>
          </a:p>
        </p:txBody>
      </p:sp>
      <p:sp>
        <p:nvSpPr>
          <p:cNvPr id="348" name="Google Shape;348;p62"/>
          <p:cNvSpPr txBox="1">
            <a:spLocks noGrp="1"/>
          </p:cNvSpPr>
          <p:nvPr>
            <p:ph type="subTitle" idx="4294967295"/>
          </p:nvPr>
        </p:nvSpPr>
        <p:spPr>
          <a:xfrm>
            <a:off x="281609" y="2137802"/>
            <a:ext cx="8763000" cy="9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Rambla"/>
              <a:buNone/>
            </a:pPr>
            <a:endParaRPr sz="900" b="1" i="0" u="none" strike="noStrike" cap="none" dirty="0">
              <a:solidFill>
                <a:srgbClr val="FF0000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0" lvl="0" indent="0" algn="ct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E90062"/>
              </a:buClr>
              <a:buSzPts val="2800"/>
              <a:buNone/>
            </a:pPr>
            <a:r>
              <a:rPr lang="en-US" sz="4400" b="1" dirty="0">
                <a:latin typeface="Century Gothic"/>
                <a:ea typeface="Century Gothic"/>
                <a:cs typeface="Century Gothic"/>
                <a:sym typeface="Century Gothic"/>
              </a:rPr>
              <a:t>CURRICULUM AND ASSESSMENT</a:t>
            </a:r>
          </a:p>
        </p:txBody>
      </p:sp>
      <p:pic>
        <p:nvPicPr>
          <p:cNvPr id="350" name="Google Shape;350;p62" descr="Picture 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9150" y="3798723"/>
            <a:ext cx="4539550" cy="307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62" descr="Picture 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175" y="3798727"/>
            <a:ext cx="4604624" cy="3045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9878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6E5F5-8DE4-CE4E-B2D9-1EAE359D2AB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/>
          </a:bodyPr>
          <a:lstStyle/>
          <a:p>
            <a:r>
              <a:rPr lang="en-US" dirty="0"/>
              <a:t>Complete Part A 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0ADD67-9658-0E44-B292-B3C1BD8E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643E653-7EF4-472E-BB87-2787442F055C}" type="slidenum">
              <a:rPr lang="en-AU" altLang="en-US" smtClean="0"/>
              <a:pPr>
                <a:spcAft>
                  <a:spcPts val="600"/>
                </a:spcAft>
                <a:defRPr/>
              </a:pPr>
              <a:t>2</a:t>
            </a:fld>
            <a:endParaRPr lang="en-AU" alt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915E9DD2-223A-45BE-8740-5ED850E245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876973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13926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876C6F7-8FD3-FC4A-B9B4-AA3DDEF3B9E4}"/>
              </a:ext>
            </a:extLst>
          </p:cNvPr>
          <p:cNvGraphicFramePr>
            <a:graphicFrameLocks noGrp="1"/>
          </p:cNvGraphicFramePr>
          <p:nvPr/>
        </p:nvGraphicFramePr>
        <p:xfrm>
          <a:off x="826889" y="3098126"/>
          <a:ext cx="7490222" cy="1291590"/>
        </p:xfrm>
        <a:graphic>
          <a:graphicData uri="http://schemas.openxmlformats.org/drawingml/2006/table">
            <a:tbl>
              <a:tblPr/>
              <a:tblGrid>
                <a:gridCol w="7490222">
                  <a:extLst>
                    <a:ext uri="{9D8B030D-6E8A-4147-A177-3AD203B41FA5}">
                      <a16:colId xmlns:a16="http://schemas.microsoft.com/office/drawing/2014/main" val="651269473"/>
                    </a:ext>
                  </a:extLst>
                </a:gridCol>
              </a:tblGrid>
              <a:tr h="1245870">
                <a:tc>
                  <a:txBody>
                    <a:bodyPr/>
                    <a:lstStyle/>
                    <a:p>
                      <a:pPr fontAlgn="t"/>
                      <a:endParaRPr lang="en-AU" sz="1100">
                        <a:effectLst/>
                      </a:endParaRPr>
                    </a:p>
                    <a:p>
                      <a:pPr fontAlgn="t"/>
                      <a:r>
                        <a:rPr lang="en-AU" sz="1100" b="0" u="none" strike="noStrike">
                          <a:solidFill>
                            <a:srgbClr val="0096B7"/>
                          </a:solidFill>
                          <a:effectLst/>
                          <a:latin typeface="wf_segoe-ui_light"/>
                          <a:hlinkClick r:id="rId3"/>
                        </a:rPr>
                        <a:t>How do I interpret the Individual Report for PAT ...</a:t>
                      </a:r>
                      <a:endParaRPr lang="en-AU" sz="1100" b="0">
                        <a:solidFill>
                          <a:srgbClr val="0096B7"/>
                        </a:solidFill>
                        <a:effectLst/>
                        <a:latin typeface="wf_segoe-ui_light"/>
                      </a:endParaRPr>
                    </a:p>
                    <a:p>
                      <a:pPr fontAlgn="t"/>
                      <a:r>
                        <a:rPr lang="en-AU" sz="1100" b="0">
                          <a:solidFill>
                            <a:srgbClr val="666666"/>
                          </a:solidFill>
                          <a:effectLst/>
                          <a:latin typeface="wf_segoe-ui_normal"/>
                        </a:rPr>
                        <a:t>assessmentservices.nzcer.org.nz</a:t>
                      </a:r>
                    </a:p>
                    <a:p>
                      <a:pPr fontAlgn="t"/>
                      <a:r>
                        <a:rPr lang="en-AU" sz="1100" b="0">
                          <a:solidFill>
                            <a:srgbClr val="666666"/>
                          </a:solidFill>
                          <a:effectLst/>
                          <a:latin typeface="wf_segoe-ui_normal"/>
                        </a:rPr>
                        <a:t>Introduction An Individual Report maps how well a student has performed on the different questions within a test. Although the Individual Reports for PAT:Mathematics, PAT:Reading Comprehension and PAT:Reading Vocabulary look different, they are all built around a set of common concepts.</a:t>
                      </a:r>
                    </a:p>
                  </a:txBody>
                  <a:tcPr marL="68580" marR="68580" marT="142875" marB="14287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8C8C8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525203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B47E6FE-5D90-164C-921C-73875A100E13}"/>
              </a:ext>
            </a:extLst>
          </p:cNvPr>
          <p:cNvGraphicFramePr>
            <a:graphicFrameLocks noGrp="1"/>
          </p:cNvGraphicFramePr>
          <p:nvPr/>
        </p:nvGraphicFramePr>
        <p:xfrm>
          <a:off x="826889" y="3303866"/>
          <a:ext cx="7490222" cy="925830"/>
        </p:xfrm>
        <a:graphic>
          <a:graphicData uri="http://schemas.openxmlformats.org/drawingml/2006/table">
            <a:tbl>
              <a:tblPr/>
              <a:tblGrid>
                <a:gridCol w="7490222">
                  <a:extLst>
                    <a:ext uri="{9D8B030D-6E8A-4147-A177-3AD203B41FA5}">
                      <a16:colId xmlns:a16="http://schemas.microsoft.com/office/drawing/2014/main" val="2655247587"/>
                    </a:ext>
                  </a:extLst>
                </a:gridCol>
              </a:tblGrid>
              <a:tr h="925830">
                <a:tc>
                  <a:txBody>
                    <a:bodyPr/>
                    <a:lstStyle/>
                    <a:p>
                      <a:pPr fontAlgn="t"/>
                      <a:endParaRPr lang="en-AU" sz="1100" b="0" dirty="0">
                        <a:solidFill>
                          <a:srgbClr val="666666"/>
                        </a:solidFill>
                        <a:effectLst/>
                        <a:latin typeface="wf_segoe-ui_normal"/>
                      </a:endParaRPr>
                    </a:p>
                  </a:txBody>
                  <a:tcPr marL="68580" marR="68580" marT="142875" marB="14287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8C8C8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C8C8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949282"/>
                  </a:ext>
                </a:extLst>
              </a:tr>
            </a:tbl>
          </a:graphicData>
        </a:graphic>
      </p:graphicFrame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F47075A-20B3-EE48-9B0B-3C7A768C9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26590"/>
          <a:stretch/>
        </p:blipFill>
        <p:spPr>
          <a:xfrm>
            <a:off x="-654666" y="-213658"/>
            <a:ext cx="9940980" cy="4443353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A01319-D298-1743-8A92-4529D6BBE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DB7CC-E052-8D4A-A54D-B0469AFC9A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1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50064-5065-A643-893C-F25F4F61F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36" y="402955"/>
            <a:ext cx="4998202" cy="5257800"/>
          </a:xfrm>
        </p:spPr>
        <p:txBody>
          <a:bodyPr/>
          <a:lstStyle/>
          <a:p>
            <a:r>
              <a:rPr lang="en-AU" sz="2800" b="1" dirty="0"/>
              <a:t>Using the information provided here from TIMMS (2015) Year 8 Science outcomes, write an account justifying why from a teacher’s perspective science education in Australian schools needs to be taken more seriously. </a:t>
            </a:r>
          </a:p>
          <a:p>
            <a:r>
              <a:rPr lang="en-AU" sz="2800" b="1" dirty="0"/>
              <a:t>Note, it would be useful to substantiate your arguments with assessment data from other sources</a:t>
            </a:r>
            <a:r>
              <a:rPr lang="en-AU" sz="2800" dirty="0"/>
              <a:t>. (500 words)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B7C9D2-C00C-4040-9A21-2A3BB638C91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9938" y="0"/>
            <a:ext cx="3698940" cy="68821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91DEC9-B555-B940-A19D-81B7AF08F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DB7CC-E052-8D4A-A54D-B0469AFC9A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696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F6DD1-4DBD-2241-B390-46800D45A02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/>
          </a:bodyPr>
          <a:lstStyle/>
          <a:p>
            <a:r>
              <a:rPr lang="en-US" dirty="0"/>
              <a:t>Triangulate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D0DFA-BD5E-7247-BE9F-145D1C59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643E653-7EF4-472E-BB87-2787442F055C}" type="slidenum">
              <a:rPr lang="en-AU" altLang="en-US" smtClean="0"/>
              <a:pPr>
                <a:spcAft>
                  <a:spcPts val="600"/>
                </a:spcAft>
                <a:defRPr/>
              </a:pPr>
              <a:t>5</a:t>
            </a:fld>
            <a:endParaRPr lang="en-AU" alt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DF1FA847-1282-4C02-B890-B0C8B291FC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626572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952066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295</Words>
  <Application>Microsoft Office PowerPoint</Application>
  <PresentationFormat>On-screen Show (4:3)</PresentationFormat>
  <Paragraphs>29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Century Gothic</vt:lpstr>
      <vt:lpstr>Rambla</vt:lpstr>
      <vt:lpstr>Verdana</vt:lpstr>
      <vt:lpstr>wf_segoe-ui_light</vt:lpstr>
      <vt:lpstr>wf_segoe-ui_normal</vt:lpstr>
      <vt:lpstr>Custom Design</vt:lpstr>
      <vt:lpstr>   Assessment 2A - 2019 EDU2CAA</vt:lpstr>
      <vt:lpstr>Complete Part A Table</vt:lpstr>
      <vt:lpstr>PowerPoint Presentation</vt:lpstr>
      <vt:lpstr>PowerPoint Presentation</vt:lpstr>
      <vt:lpstr>Triangulate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2A - 2019 EDU2CAA</dc:title>
  <dc:creator>Dona Martin</dc:creator>
  <cp:lastModifiedBy>RAJVI DHUNDOO</cp:lastModifiedBy>
  <cp:revision>2</cp:revision>
  <dcterms:created xsi:type="dcterms:W3CDTF">2019-06-25T01:26:57Z</dcterms:created>
  <dcterms:modified xsi:type="dcterms:W3CDTF">2019-10-11T08:02:19Z</dcterms:modified>
</cp:coreProperties>
</file>